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0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29C-C9AA-4479-81EE-B105EFE96EBF}" type="datetimeFigureOut">
              <a:rPr lang="tr-TR" smtClean="0"/>
              <a:pPr/>
              <a:t>25.01.2016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99E1-0197-4201-9D75-6DB3D3E8BB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29C-C9AA-4479-81EE-B105EFE96EBF}" type="datetimeFigureOut">
              <a:rPr lang="tr-TR" smtClean="0"/>
              <a:pPr/>
              <a:t>25.01.2016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99E1-0197-4201-9D75-6DB3D3E8BB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29C-C9AA-4479-81EE-B105EFE96EBF}" type="datetimeFigureOut">
              <a:rPr lang="tr-TR" smtClean="0"/>
              <a:pPr/>
              <a:t>25.01.2016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99E1-0197-4201-9D75-6DB3D3E8BB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29C-C9AA-4479-81EE-B105EFE96EBF}" type="datetimeFigureOut">
              <a:rPr lang="tr-TR" smtClean="0"/>
              <a:pPr/>
              <a:t>25.01.2016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99E1-0197-4201-9D75-6DB3D3E8BB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29C-C9AA-4479-81EE-B105EFE96EBF}" type="datetimeFigureOut">
              <a:rPr lang="tr-TR" smtClean="0"/>
              <a:pPr/>
              <a:t>25.01.2016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99E1-0197-4201-9D75-6DB3D3E8BB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29C-C9AA-4479-81EE-B105EFE96EBF}" type="datetimeFigureOut">
              <a:rPr lang="tr-TR" smtClean="0"/>
              <a:pPr/>
              <a:t>25.01.2016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99E1-0197-4201-9D75-6DB3D3E8BB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29C-C9AA-4479-81EE-B105EFE96EBF}" type="datetimeFigureOut">
              <a:rPr lang="tr-TR" smtClean="0"/>
              <a:pPr/>
              <a:t>25.01.2016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99E1-0197-4201-9D75-6DB3D3E8BB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29C-C9AA-4479-81EE-B105EFE96EBF}" type="datetimeFigureOut">
              <a:rPr lang="tr-TR" smtClean="0"/>
              <a:pPr/>
              <a:t>25.01.2016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99E1-0197-4201-9D75-6DB3D3E8BB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29C-C9AA-4479-81EE-B105EFE96EBF}" type="datetimeFigureOut">
              <a:rPr lang="tr-TR" smtClean="0"/>
              <a:pPr/>
              <a:t>25.01.2016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99E1-0197-4201-9D75-6DB3D3E8BB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29C-C9AA-4479-81EE-B105EFE96EBF}" type="datetimeFigureOut">
              <a:rPr lang="tr-TR" smtClean="0"/>
              <a:pPr/>
              <a:t>25.01.2016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99E1-0197-4201-9D75-6DB3D3E8BB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329C-C9AA-4479-81EE-B105EFE96EBF}" type="datetimeFigureOut">
              <a:rPr lang="tr-TR" smtClean="0"/>
              <a:pPr/>
              <a:t>25.01.2016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C99E1-0197-4201-9D75-6DB3D3E8BBF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5329C-C9AA-4479-81EE-B105EFE96EBF}" type="datetimeFigureOut">
              <a:rPr lang="tr-TR" smtClean="0"/>
              <a:pPr/>
              <a:t>25.01.2016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C99E1-0197-4201-9D75-6DB3D3E8BBF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05.06.2014 Arazi Foto\IMG_0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0" y="18864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b="1" dirty="0" smtClean="0">
                <a:latin typeface="Comic Sans MS" pitchFamily="66" charset="0"/>
              </a:rPr>
              <a:t>   Bu projede NC-7 </a:t>
            </a:r>
            <a:r>
              <a:rPr lang="tr-TR" sz="2000" b="1" dirty="0">
                <a:latin typeface="Comic Sans MS" pitchFamily="66" charset="0"/>
              </a:rPr>
              <a:t>çeşidine alternatif sayılabilecek farklı yerfıstığı </a:t>
            </a:r>
            <a:r>
              <a:rPr lang="tr-TR" sz="2000" b="1" dirty="0" smtClean="0">
                <a:latin typeface="Comic Sans MS" pitchFamily="66" charset="0"/>
              </a:rPr>
              <a:t>çeşitlerinin verim </a:t>
            </a:r>
            <a:r>
              <a:rPr lang="tr-TR" sz="2000" b="1" dirty="0">
                <a:latin typeface="Comic Sans MS" pitchFamily="66" charset="0"/>
              </a:rPr>
              <a:t>ve kalite özellikleri belirlenmeye çalışılacaktır. </a:t>
            </a:r>
            <a:r>
              <a:rPr lang="tr-TR" sz="2000" b="1" dirty="0" smtClean="0">
                <a:latin typeface="Comic Sans MS" pitchFamily="66" charset="0"/>
              </a:rPr>
              <a:t>Osmaniye </a:t>
            </a:r>
            <a:r>
              <a:rPr lang="tr-TR" sz="2000" b="1" dirty="0">
                <a:latin typeface="Comic Sans MS" pitchFamily="66" charset="0"/>
              </a:rPr>
              <a:t>Bölgesine uyum sağlayan, yüksek verimli ve kaliteli yeni yerfıstığı çeşitleri belirlenerek üreticilere önerilecektir. Böylece, </a:t>
            </a:r>
            <a:r>
              <a:rPr lang="tr-TR" sz="2000" b="1" dirty="0" smtClean="0">
                <a:latin typeface="Comic Sans MS" pitchFamily="66" charset="0"/>
              </a:rPr>
              <a:t>bölge </a:t>
            </a:r>
            <a:r>
              <a:rPr lang="tr-TR" sz="2000" b="1" dirty="0">
                <a:latin typeface="Comic Sans MS" pitchFamily="66" charset="0"/>
              </a:rPr>
              <a:t>şartlarına uyumlu, yüksek verimli yeni çeşitler üretime aktarılmış olacaktır.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CA121E5DB3C1F4458E1B05C96366B967" ma:contentTypeVersion="0" ma:contentTypeDescription="Yeni belge oluşturun." ma:contentTypeScope="" ma:versionID="6322a563696b33cc074f9e242c631d9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0305f5a1970ef5ab7b84130530577c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862AC3-2F72-4E46-AA31-C78E98447277}"/>
</file>

<file path=customXml/itemProps2.xml><?xml version="1.0" encoding="utf-8"?>
<ds:datastoreItem xmlns:ds="http://schemas.openxmlformats.org/officeDocument/2006/customXml" ds:itemID="{7AC83128-35B8-4743-8886-25A20F3ACE23}"/>
</file>

<file path=customXml/itemProps3.xml><?xml version="1.0" encoding="utf-8"?>
<ds:datastoreItem xmlns:ds="http://schemas.openxmlformats.org/officeDocument/2006/customXml" ds:itemID="{458D9378-A2A1-4A20-AABA-E27879A42F72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47</Words>
  <Application>Microsoft Office PowerPoint</Application>
  <PresentationFormat>Ekran Gösterisi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Ofis Teması</vt:lpstr>
      <vt:lpstr>Slayt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Osmaniye Koşullarına Uygun Yeni Yerfıstığı Çeşitlerinin Özelliklerinin Belirlenmesi</dc:title>
  <dc:creator>kullanıcı</dc:creator>
  <cp:lastModifiedBy>kullanıcı</cp:lastModifiedBy>
  <cp:revision>3</cp:revision>
  <dcterms:created xsi:type="dcterms:W3CDTF">2016-01-25T07:19:59Z</dcterms:created>
  <dcterms:modified xsi:type="dcterms:W3CDTF">2016-01-25T08:45:34Z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0x010100CA121E5DB3C1F4458E1B05C96366B967</vt:lpwstr>
  </property>
</Properties>
</file>